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1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1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0655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37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5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5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9160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0583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-54107" y="5751522"/>
            <a:ext cx="12292999" cy="115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40" y="5882024"/>
            <a:ext cx="1432920" cy="8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D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rgbClr val="001D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rgbClr val="001D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rgbClr val="001D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rgbClr val="001D5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rgbClr val="001D5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ORIENTERINGSMØDE</a:t>
            </a:r>
            <a:br>
              <a:rPr lang="da-DK" dirty="0" smtClean="0"/>
            </a:br>
            <a:r>
              <a:rPr lang="da-DK" dirty="0" smtClean="0"/>
              <a:t>om </a:t>
            </a:r>
            <a:br>
              <a:rPr lang="da-DK" dirty="0" smtClean="0"/>
            </a:br>
            <a:r>
              <a:rPr lang="da-DK" dirty="0" smtClean="0"/>
              <a:t>NÆSTVED SPORTSCOLLEGE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Tirsdag d. 21. maj 2019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" y="4746567"/>
            <a:ext cx="2309452" cy="1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414" y="190558"/>
            <a:ext cx="5690061" cy="1325563"/>
          </a:xfrm>
        </p:spPr>
        <p:txBody>
          <a:bodyPr/>
          <a:lstStyle/>
          <a:p>
            <a:r>
              <a:rPr lang="da-DK" dirty="0" smtClean="0"/>
              <a:t>Hvad forventer vi af jer?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03415" y="1674062"/>
            <a:ext cx="5181600" cy="4351338"/>
          </a:xfrm>
        </p:spPr>
        <p:txBody>
          <a:bodyPr>
            <a:normAutofit fontScale="77500" lnSpcReduction="20000"/>
          </a:bodyPr>
          <a:lstStyle/>
          <a:p>
            <a:endParaRPr lang="da-DK" dirty="0"/>
          </a:p>
          <a:p>
            <a:r>
              <a:rPr lang="da-DK" dirty="0" smtClean="0"/>
              <a:t>Vær på forkant</a:t>
            </a:r>
            <a:r>
              <a:rPr lang="da-DK" dirty="0"/>
              <a:t>! </a:t>
            </a:r>
          </a:p>
          <a:p>
            <a:r>
              <a:rPr lang="da-DK" dirty="0" smtClean="0"/>
              <a:t>Planlæg i god tid og spørg om </a:t>
            </a:r>
            <a:r>
              <a:rPr lang="da-DK" dirty="0"/>
              <a:t>hjælp</a:t>
            </a:r>
          </a:p>
          <a:p>
            <a:r>
              <a:rPr lang="da-DK" dirty="0" smtClean="0"/>
              <a:t>Mød op </a:t>
            </a:r>
            <a:r>
              <a:rPr lang="da-DK" dirty="0"/>
              <a:t>tilde </a:t>
            </a:r>
            <a:r>
              <a:rPr lang="da-DK" dirty="0" smtClean="0"/>
              <a:t>skemalagte møder</a:t>
            </a:r>
            <a:endParaRPr lang="da-DK" dirty="0"/>
          </a:p>
          <a:p>
            <a:r>
              <a:rPr lang="da-DK" dirty="0" smtClean="0"/>
              <a:t>Giv dine lærere besked hvis du er bortrejst</a:t>
            </a:r>
            <a:endParaRPr lang="da-DK" dirty="0"/>
          </a:p>
          <a:p>
            <a:r>
              <a:rPr lang="da-DK" dirty="0" smtClean="0"/>
              <a:t>Følg med </a:t>
            </a:r>
            <a:r>
              <a:rPr lang="da-DK" dirty="0"/>
              <a:t>ift. </a:t>
            </a:r>
            <a:r>
              <a:rPr lang="da-DK" dirty="0" smtClean="0"/>
              <a:t>lektier/skole når du er bortrejst</a:t>
            </a:r>
            <a:endParaRPr lang="da-DK" dirty="0"/>
          </a:p>
          <a:p>
            <a:r>
              <a:rPr lang="da-DK" dirty="0" smtClean="0"/>
              <a:t>Deltag </a:t>
            </a:r>
            <a:r>
              <a:rPr lang="da-DK" dirty="0"/>
              <a:t>i arrangementer (</a:t>
            </a:r>
            <a:r>
              <a:rPr lang="da-DK" dirty="0" smtClean="0"/>
              <a:t>mødepligt)</a:t>
            </a:r>
            <a:endParaRPr lang="da-DK" dirty="0"/>
          </a:p>
          <a:p>
            <a:r>
              <a:rPr lang="da-DK" sz="2900" dirty="0" smtClean="0"/>
              <a:t>Aflevere dokumentation </a:t>
            </a:r>
            <a:r>
              <a:rPr lang="da-DK" sz="2900" dirty="0"/>
              <a:t>på skolens </a:t>
            </a:r>
            <a:r>
              <a:rPr lang="da-DK" sz="2900" dirty="0" smtClean="0"/>
              <a:t>kontor hvis du deltager i turneringer</a:t>
            </a:r>
            <a:r>
              <a:rPr lang="da-DK" sz="2900" dirty="0"/>
              <a:t>, stævner, </a:t>
            </a:r>
            <a:r>
              <a:rPr lang="da-DK" sz="2900" dirty="0" smtClean="0"/>
              <a:t>træning i undervisningstiden</a:t>
            </a:r>
            <a:endParaRPr lang="da-DK" sz="29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r="28443"/>
          <a:stretch/>
        </p:blipFill>
        <p:spPr>
          <a:xfrm>
            <a:off x="6124418" y="0"/>
            <a:ext cx="6236608" cy="69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71" y="1825625"/>
            <a:ext cx="5181600" cy="1325563"/>
          </a:xfrm>
        </p:spPr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5" y="0"/>
            <a:ext cx="4570214" cy="694112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8" y="4746567"/>
            <a:ext cx="2309452" cy="1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223809"/>
            <a:ext cx="5181600" cy="1325563"/>
          </a:xfrm>
        </p:spPr>
        <p:txBody>
          <a:bodyPr/>
          <a:lstStyle/>
          <a:p>
            <a:r>
              <a:rPr lang="da-DK" dirty="0" smtClean="0"/>
              <a:t>Deltagende klubber </a:t>
            </a:r>
            <a:br>
              <a:rPr lang="da-DK" dirty="0" smtClean="0"/>
            </a:br>
            <a:r>
              <a:rPr lang="da-DK" dirty="0" smtClean="0"/>
              <a:t>og skoler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549372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Basket</a:t>
            </a:r>
            <a:r>
              <a:rPr lang="da-DK" dirty="0"/>
              <a:t>, Team FOG Næstved</a:t>
            </a:r>
          </a:p>
          <a:p>
            <a:r>
              <a:rPr lang="da-DK" dirty="0" smtClean="0"/>
              <a:t>Fodbolddrenge</a:t>
            </a:r>
            <a:r>
              <a:rPr lang="da-DK" dirty="0"/>
              <a:t>, </a:t>
            </a:r>
            <a:r>
              <a:rPr lang="da-DK" dirty="0" err="1"/>
              <a:t>NæstvedBoldklub</a:t>
            </a:r>
            <a:endParaRPr lang="da-DK" dirty="0"/>
          </a:p>
          <a:p>
            <a:r>
              <a:rPr lang="da-DK" dirty="0" smtClean="0"/>
              <a:t>Fodboldpiger</a:t>
            </a:r>
            <a:r>
              <a:rPr lang="da-DK" dirty="0"/>
              <a:t>, HG Fodbold</a:t>
            </a:r>
          </a:p>
          <a:p>
            <a:r>
              <a:rPr lang="da-DK" dirty="0" smtClean="0"/>
              <a:t>Svømning</a:t>
            </a:r>
            <a:r>
              <a:rPr lang="da-DK" dirty="0"/>
              <a:t>, HG Svømning</a:t>
            </a:r>
          </a:p>
          <a:p>
            <a:r>
              <a:rPr lang="da-DK" dirty="0" smtClean="0"/>
              <a:t>ZBC</a:t>
            </a:r>
            <a:endParaRPr lang="da-DK" dirty="0"/>
          </a:p>
          <a:p>
            <a:r>
              <a:rPr lang="da-DK" dirty="0" err="1" smtClean="0"/>
              <a:t>NæstvedGymnasium</a:t>
            </a:r>
            <a:r>
              <a:rPr lang="da-DK" dirty="0" smtClean="0"/>
              <a:t> </a:t>
            </a:r>
            <a:r>
              <a:rPr lang="da-DK" dirty="0"/>
              <a:t>&amp; HF</a:t>
            </a:r>
          </a:p>
          <a:p>
            <a:r>
              <a:rPr lang="da-DK" dirty="0" smtClean="0"/>
              <a:t>Grundskoler </a:t>
            </a:r>
            <a:r>
              <a:rPr lang="da-DK" dirty="0"/>
              <a:t>-alle overbygningsskoler i Næstved Kommune</a:t>
            </a:r>
          </a:p>
          <a:p>
            <a:r>
              <a:rPr lang="da-DK" dirty="0" smtClean="0"/>
              <a:t>Vor </a:t>
            </a:r>
            <a:r>
              <a:rPr lang="da-DK" dirty="0"/>
              <a:t>frue skole, Tybjerg fri skole, Haslev privat skole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0"/>
            <a:ext cx="457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223809"/>
            <a:ext cx="5181600" cy="1325563"/>
          </a:xfrm>
        </p:spPr>
        <p:txBody>
          <a:bodyPr/>
          <a:lstStyle/>
          <a:p>
            <a:r>
              <a:rPr lang="da-DK" dirty="0" smtClean="0"/>
              <a:t>Deltagende klubber </a:t>
            </a:r>
            <a:br>
              <a:rPr lang="da-DK" dirty="0" smtClean="0"/>
            </a:br>
            <a:r>
              <a:rPr lang="da-DK" dirty="0" smtClean="0"/>
              <a:t>og skoler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549372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da-DK" dirty="0"/>
          </a:p>
          <a:p>
            <a:r>
              <a:rPr lang="da-DK" dirty="0" smtClean="0"/>
              <a:t>Gode muligheder for sportslig udvikling</a:t>
            </a:r>
            <a:endParaRPr lang="da-DK" dirty="0"/>
          </a:p>
          <a:p>
            <a:r>
              <a:rPr lang="da-DK" dirty="0" smtClean="0"/>
              <a:t>En hverdag</a:t>
            </a:r>
            <a:r>
              <a:rPr lang="da-DK" dirty="0"/>
              <a:t>, </a:t>
            </a:r>
            <a:r>
              <a:rPr lang="da-DK" dirty="0" smtClean="0"/>
              <a:t>hvor sport og  uddannelse er i fokus</a:t>
            </a:r>
            <a:endParaRPr lang="da-DK" dirty="0"/>
          </a:p>
          <a:p>
            <a:r>
              <a:rPr lang="da-DK" dirty="0" smtClean="0"/>
              <a:t>Oplevelser/netværk med nye venner på tværs af idrætsgrene</a:t>
            </a:r>
            <a:endParaRPr lang="da-DK" dirty="0"/>
          </a:p>
          <a:p>
            <a:r>
              <a:rPr lang="da-DK" dirty="0" smtClean="0"/>
              <a:t>70 </a:t>
            </a:r>
            <a:r>
              <a:rPr lang="da-DK" dirty="0" err="1" smtClean="0"/>
              <a:t>træninger</a:t>
            </a:r>
            <a:r>
              <a:rPr lang="da-DK" dirty="0" smtClean="0"/>
              <a:t> flere </a:t>
            </a:r>
            <a:r>
              <a:rPr lang="da-DK" dirty="0"/>
              <a:t>end dine kammerater</a:t>
            </a:r>
          </a:p>
          <a:p>
            <a:r>
              <a:rPr lang="da-DK" dirty="0" smtClean="0"/>
              <a:t>Mentaltræning </a:t>
            </a:r>
            <a:r>
              <a:rPr lang="da-DK" dirty="0"/>
              <a:t>https://www.youtube.com/watch?time_continue=9&amp;v=joTde41KwqY</a:t>
            </a:r>
          </a:p>
          <a:p>
            <a:r>
              <a:rPr lang="da-DK" dirty="0" smtClean="0"/>
              <a:t>Mulighed </a:t>
            </a:r>
            <a:r>
              <a:rPr lang="da-DK" dirty="0"/>
              <a:t>for genoptræning </a:t>
            </a:r>
          </a:p>
          <a:p>
            <a:r>
              <a:rPr lang="da-DK" dirty="0" smtClean="0"/>
              <a:t>Bo </a:t>
            </a:r>
            <a:r>
              <a:rPr lang="da-DK" dirty="0"/>
              <a:t>på sportscollege kollegiet (min. 15 år)</a:t>
            </a:r>
          </a:p>
          <a:p>
            <a:r>
              <a:rPr lang="da-DK" dirty="0" smtClean="0"/>
              <a:t>Årets </a:t>
            </a:r>
            <a:r>
              <a:rPr lang="da-DK" dirty="0"/>
              <a:t>sportscollege elev</a:t>
            </a:r>
          </a:p>
          <a:p>
            <a:r>
              <a:rPr lang="da-DK" dirty="0" smtClean="0"/>
              <a:t>Fysisk træner - Carsten </a:t>
            </a:r>
            <a:r>
              <a:rPr lang="da-DK" dirty="0"/>
              <a:t>Fugl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4" y="0"/>
            <a:ext cx="4559498" cy="69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7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223809"/>
            <a:ext cx="5181600" cy="1325563"/>
          </a:xfrm>
        </p:spPr>
        <p:txBody>
          <a:bodyPr/>
          <a:lstStyle/>
          <a:p>
            <a:r>
              <a:rPr lang="da-DK" dirty="0" smtClean="0"/>
              <a:t>Årets gang og fællesarrangementer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98506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Sportscollege </a:t>
            </a:r>
            <a:r>
              <a:rPr lang="da-DK" dirty="0" err="1" smtClean="0"/>
              <a:t>følgerskoleåret</a:t>
            </a:r>
            <a:r>
              <a:rPr lang="da-DK" dirty="0"/>
              <a:t>:</a:t>
            </a:r>
          </a:p>
          <a:p>
            <a:r>
              <a:rPr lang="da-DK" dirty="0" smtClean="0"/>
              <a:t>Vi </a:t>
            </a:r>
            <a:r>
              <a:rPr lang="da-DK" dirty="0"/>
              <a:t>Følger skolernes ferie</a:t>
            </a:r>
          </a:p>
          <a:p>
            <a:r>
              <a:rPr lang="da-DK" dirty="0" smtClean="0"/>
              <a:t>Fælles Spar </a:t>
            </a:r>
            <a:r>
              <a:rPr lang="da-DK" dirty="0"/>
              <a:t>Nord </a:t>
            </a:r>
            <a:r>
              <a:rPr lang="da-DK" dirty="0" smtClean="0"/>
              <a:t>tur d. </a:t>
            </a:r>
            <a:r>
              <a:rPr lang="da-DK" dirty="0"/>
              <a:t>11. </a:t>
            </a:r>
            <a:r>
              <a:rPr lang="da-DK" dirty="0" smtClean="0"/>
              <a:t>august</a:t>
            </a:r>
            <a:endParaRPr lang="da-DK" dirty="0"/>
          </a:p>
          <a:p>
            <a:r>
              <a:rPr lang="da-DK" dirty="0" smtClean="0"/>
              <a:t>Tre fælles arrangementer for alle udøvere på Næstved Sportscollege</a:t>
            </a:r>
            <a:endParaRPr lang="da-DK" dirty="0"/>
          </a:p>
          <a:p>
            <a:r>
              <a:rPr lang="da-DK" dirty="0" smtClean="0"/>
              <a:t>Det </a:t>
            </a:r>
            <a:r>
              <a:rPr lang="da-DK" dirty="0"/>
              <a:t>kunne </a:t>
            </a:r>
            <a:r>
              <a:rPr lang="da-DK" dirty="0" smtClean="0"/>
              <a:t>være et foredrag om f.eks. kost &amp; </a:t>
            </a:r>
            <a:r>
              <a:rPr lang="da-DK" dirty="0"/>
              <a:t>ernæring</a:t>
            </a:r>
            <a:r>
              <a:rPr lang="da-DK" dirty="0" smtClean="0"/>
              <a:t>, motivation </a:t>
            </a:r>
            <a:r>
              <a:rPr lang="da-DK" dirty="0"/>
              <a:t>eller måske </a:t>
            </a:r>
            <a:r>
              <a:rPr lang="da-DK" dirty="0" smtClean="0"/>
              <a:t>et oplæg </a:t>
            </a:r>
            <a:r>
              <a:rPr lang="da-DK" dirty="0"/>
              <a:t>m</a:t>
            </a:r>
            <a:r>
              <a:rPr lang="da-DK" dirty="0" smtClean="0"/>
              <a:t>ed </a:t>
            </a:r>
            <a:r>
              <a:rPr lang="da-DK" dirty="0"/>
              <a:t>en eliteudøvere/træner </a:t>
            </a:r>
            <a:r>
              <a:rPr lang="da-DK" dirty="0" err="1"/>
              <a:t>o.lign</a:t>
            </a:r>
            <a:r>
              <a:rPr lang="da-DK" dirty="0"/>
              <a:t>.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40702"/>
          <a:stretch/>
        </p:blipFill>
        <p:spPr>
          <a:xfrm>
            <a:off x="290945" y="-114414"/>
            <a:ext cx="4738255" cy="7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223809"/>
            <a:ext cx="5181600" cy="1325563"/>
          </a:xfrm>
        </p:spPr>
        <p:txBody>
          <a:bodyPr/>
          <a:lstStyle/>
          <a:p>
            <a:r>
              <a:rPr lang="da-DK" dirty="0" smtClean="0"/>
              <a:t>Elevfokus på Sportscollege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549372"/>
            <a:ext cx="5181600" cy="4351338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r>
              <a:rPr lang="da-DK" dirty="0" smtClean="0"/>
              <a:t>Sæt mål – både faglige/studiemål og sportslige mål</a:t>
            </a:r>
            <a:endParaRPr lang="da-DK" dirty="0"/>
          </a:p>
          <a:p>
            <a:r>
              <a:rPr lang="da-DK" dirty="0" smtClean="0"/>
              <a:t>Se uddannelse i et større perspektiv end </a:t>
            </a:r>
            <a:r>
              <a:rPr lang="da-DK" dirty="0"/>
              <a:t>blot </a:t>
            </a:r>
            <a:r>
              <a:rPr lang="da-DK" dirty="0" smtClean="0"/>
              <a:t>noget der skal overstås</a:t>
            </a:r>
            <a:r>
              <a:rPr lang="da-DK" dirty="0"/>
              <a:t>. </a:t>
            </a:r>
            <a:r>
              <a:rPr lang="da-DK" dirty="0" smtClean="0"/>
              <a:t>Dit slutresultat skal jo gerne kunne bruges til noget</a:t>
            </a:r>
            <a:r>
              <a:rPr lang="da-DK" dirty="0"/>
              <a:t>!</a:t>
            </a:r>
          </a:p>
          <a:p>
            <a:r>
              <a:rPr lang="da-DK" dirty="0" smtClean="0"/>
              <a:t>Planlæg din </a:t>
            </a:r>
            <a:r>
              <a:rPr lang="da-DK" dirty="0"/>
              <a:t>tid</a:t>
            </a:r>
          </a:p>
          <a:p>
            <a:r>
              <a:rPr lang="da-DK" dirty="0" smtClean="0"/>
              <a:t>Vær opmærksom på eventuelle muligheder for </a:t>
            </a:r>
            <a:r>
              <a:rPr lang="da-DK" dirty="0"/>
              <a:t>ekstraundervisning</a:t>
            </a:r>
          </a:p>
          <a:p>
            <a:r>
              <a:rPr lang="da-DK" dirty="0" smtClean="0"/>
              <a:t>Hold </a:t>
            </a:r>
            <a:r>
              <a:rPr lang="da-DK" dirty="0"/>
              <a:t>dine </a:t>
            </a:r>
            <a:r>
              <a:rPr lang="da-DK" dirty="0" smtClean="0"/>
              <a:t>lærere/koordinatorer informeret om </a:t>
            </a:r>
            <a:r>
              <a:rPr lang="da-DK" dirty="0"/>
              <a:t>din </a:t>
            </a:r>
            <a:r>
              <a:rPr lang="da-DK" dirty="0" smtClean="0"/>
              <a:t>træning og konkurrencer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5199"/>
          <a:stretch/>
        </p:blipFill>
        <p:spPr>
          <a:xfrm>
            <a:off x="299258" y="223809"/>
            <a:ext cx="5536276" cy="45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415" y="190558"/>
            <a:ext cx="5181600" cy="1325563"/>
          </a:xfrm>
        </p:spPr>
        <p:txBody>
          <a:bodyPr/>
          <a:lstStyle/>
          <a:p>
            <a:r>
              <a:rPr lang="da-DK" dirty="0"/>
              <a:t>T</a:t>
            </a:r>
            <a:r>
              <a:rPr lang="da-DK" dirty="0" smtClean="0"/>
              <a:t>ræningstider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03415" y="1674062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Alle elever deltager i morgentræning to gange om </a:t>
            </a:r>
            <a:r>
              <a:rPr lang="da-DK" dirty="0"/>
              <a:t>ugen: </a:t>
            </a:r>
          </a:p>
          <a:p>
            <a:r>
              <a:rPr lang="da-DK" dirty="0" smtClean="0"/>
              <a:t>Tirsdag kl</a:t>
            </a:r>
            <a:r>
              <a:rPr lang="da-DK" dirty="0"/>
              <a:t>. 8.00 -9.30, </a:t>
            </a:r>
            <a:r>
              <a:rPr lang="da-DK" dirty="0" smtClean="0"/>
              <a:t>i klubberne</a:t>
            </a:r>
            <a:endParaRPr lang="da-DK" dirty="0"/>
          </a:p>
          <a:p>
            <a:r>
              <a:rPr lang="da-DK" dirty="0" smtClean="0"/>
              <a:t>Torsdag kl</a:t>
            </a:r>
            <a:r>
              <a:rPr lang="da-DK" dirty="0"/>
              <a:t>. 6.30 -7.30, </a:t>
            </a:r>
            <a:r>
              <a:rPr lang="da-DK" dirty="0" smtClean="0"/>
              <a:t>fysisk træning på NGH</a:t>
            </a:r>
            <a:r>
              <a:rPr lang="da-DK" dirty="0"/>
              <a:t>, </a:t>
            </a:r>
            <a:r>
              <a:rPr lang="da-DK" dirty="0" smtClean="0"/>
              <a:t>herefter morgenmad på NGH (Carsten </a:t>
            </a:r>
            <a:r>
              <a:rPr lang="da-DK" dirty="0"/>
              <a:t>Fugl)</a:t>
            </a:r>
          </a:p>
          <a:p>
            <a:r>
              <a:rPr lang="da-DK" dirty="0" smtClean="0"/>
              <a:t>10 x vejledning i løbet af skoleåret med mentalcoach Bjarne Nielsen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486" r="12394" b="-486"/>
          <a:stretch/>
        </p:blipFill>
        <p:spPr>
          <a:xfrm>
            <a:off x="6267796" y="404812"/>
            <a:ext cx="5677593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165620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Muligheder som Sportscollege-elev i grundskolen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732252"/>
            <a:ext cx="5665124" cy="4351338"/>
          </a:xfrm>
        </p:spPr>
        <p:txBody>
          <a:bodyPr>
            <a:normAutofit/>
          </a:bodyPr>
          <a:lstStyle/>
          <a:p>
            <a:r>
              <a:rPr lang="da-DK" dirty="0"/>
              <a:t>Som går i grundskolen</a:t>
            </a:r>
          </a:p>
          <a:p>
            <a:r>
              <a:rPr lang="da-DK" dirty="0" smtClean="0"/>
              <a:t>Fri </a:t>
            </a:r>
            <a:r>
              <a:rPr lang="da-DK" dirty="0"/>
              <a:t>til træning </a:t>
            </a:r>
            <a:r>
              <a:rPr lang="da-DK" dirty="0" smtClean="0"/>
              <a:t>– under forældres </a:t>
            </a:r>
            <a:r>
              <a:rPr lang="da-DK" dirty="0"/>
              <a:t>ansvar </a:t>
            </a:r>
          </a:p>
          <a:p>
            <a:r>
              <a:rPr lang="da-DK" dirty="0" smtClean="0"/>
              <a:t>Fri til turneringer</a:t>
            </a:r>
            <a:r>
              <a:rPr lang="da-DK" dirty="0"/>
              <a:t> </a:t>
            </a:r>
            <a:r>
              <a:rPr lang="da-DK" dirty="0" smtClean="0"/>
              <a:t>og stævner (aftales </a:t>
            </a:r>
            <a:r>
              <a:rPr lang="da-DK" dirty="0"/>
              <a:t>individuelt med </a:t>
            </a:r>
            <a:r>
              <a:rPr lang="da-DK" dirty="0" smtClean="0"/>
              <a:t>klasselærer)</a:t>
            </a:r>
            <a:endParaRPr lang="da-DK" dirty="0"/>
          </a:p>
          <a:p>
            <a:r>
              <a:rPr lang="da-DK" dirty="0" smtClean="0"/>
              <a:t>Andre frister ift</a:t>
            </a:r>
            <a:r>
              <a:rPr lang="da-DK" dirty="0"/>
              <a:t>. </a:t>
            </a:r>
            <a:r>
              <a:rPr lang="da-DK" dirty="0" smtClean="0"/>
              <a:t>afleveringer </a:t>
            </a:r>
            <a:r>
              <a:rPr lang="da-DK" dirty="0" err="1" smtClean="0"/>
              <a:t>ifm</a:t>
            </a:r>
            <a:r>
              <a:rPr lang="da-DK" dirty="0"/>
              <a:t>. </a:t>
            </a:r>
            <a:r>
              <a:rPr lang="da-DK" dirty="0" smtClean="0"/>
              <a:t>stævner mv</a:t>
            </a:r>
            <a:r>
              <a:rPr lang="da-DK" dirty="0"/>
              <a:t>. </a:t>
            </a:r>
            <a:r>
              <a:rPr lang="da-DK" dirty="0" smtClean="0"/>
              <a:t>(aftales </a:t>
            </a:r>
            <a:r>
              <a:rPr lang="da-DK" dirty="0"/>
              <a:t>individuelt med </a:t>
            </a:r>
            <a:r>
              <a:rPr lang="da-DK" dirty="0" smtClean="0"/>
              <a:t>klasselærer)</a:t>
            </a:r>
            <a:endParaRPr lang="da-DK" dirty="0"/>
          </a:p>
          <a:p>
            <a:r>
              <a:rPr lang="da-DK" dirty="0" smtClean="0"/>
              <a:t>Fri </a:t>
            </a:r>
            <a:r>
              <a:rPr lang="da-DK" dirty="0"/>
              <a:t>til mentaltræning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t="124" r="38303" b="-124"/>
          <a:stretch/>
        </p:blipFill>
        <p:spPr>
          <a:xfrm>
            <a:off x="332509" y="0"/>
            <a:ext cx="4729942" cy="6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165620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Muligheder som Sportscollege-elev på ZBC eller NGH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56943"/>
            <a:ext cx="5665124" cy="3945341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Erstatningsundervisning</a:t>
            </a:r>
            <a:endParaRPr lang="da-DK" dirty="0"/>
          </a:p>
          <a:p>
            <a:r>
              <a:rPr lang="da-DK" dirty="0" smtClean="0"/>
              <a:t>Fri til turneringer</a:t>
            </a:r>
            <a:r>
              <a:rPr lang="da-DK" dirty="0"/>
              <a:t>, stævner, </a:t>
            </a:r>
            <a:r>
              <a:rPr lang="da-DK" dirty="0" err="1"/>
              <a:t>træninger</a:t>
            </a:r>
            <a:endParaRPr lang="da-DK" dirty="0"/>
          </a:p>
          <a:p>
            <a:r>
              <a:rPr lang="da-DK" dirty="0" smtClean="0"/>
              <a:t>Andre frister ift</a:t>
            </a:r>
            <a:r>
              <a:rPr lang="da-DK" dirty="0"/>
              <a:t>. </a:t>
            </a:r>
            <a:r>
              <a:rPr lang="da-DK" dirty="0" smtClean="0"/>
              <a:t>afleveringer </a:t>
            </a:r>
            <a:r>
              <a:rPr lang="da-DK" dirty="0" err="1" smtClean="0"/>
              <a:t>ifm</a:t>
            </a:r>
            <a:r>
              <a:rPr lang="da-DK" dirty="0"/>
              <a:t>. </a:t>
            </a:r>
            <a:r>
              <a:rPr lang="da-DK" dirty="0" smtClean="0"/>
              <a:t>stævner mv</a:t>
            </a:r>
            <a:r>
              <a:rPr lang="da-DK" dirty="0"/>
              <a:t>. (</a:t>
            </a:r>
            <a:r>
              <a:rPr lang="da-DK" dirty="0" smtClean="0"/>
              <a:t>aftales individuelt)</a:t>
            </a:r>
            <a:endParaRPr lang="da-DK" dirty="0"/>
          </a:p>
          <a:p>
            <a:r>
              <a:rPr lang="da-DK" dirty="0" smtClean="0"/>
              <a:t>Eksamen kan tilpasses</a:t>
            </a:r>
            <a:endParaRPr lang="da-DK" dirty="0"/>
          </a:p>
          <a:p>
            <a:r>
              <a:rPr lang="da-DK" dirty="0" smtClean="0"/>
              <a:t>Kontakt-</a:t>
            </a:r>
            <a:r>
              <a:rPr lang="da-DK" dirty="0"/>
              <a:t>/</a:t>
            </a:r>
            <a:r>
              <a:rPr lang="da-DK" dirty="0" smtClean="0"/>
              <a:t>ressourcepersoner på NGH</a:t>
            </a:r>
            <a:endParaRPr lang="da-DK" dirty="0"/>
          </a:p>
          <a:p>
            <a:r>
              <a:rPr lang="da-DK" dirty="0" smtClean="0"/>
              <a:t>Madordning i kantinen</a:t>
            </a:r>
            <a:endParaRPr lang="da-DK" dirty="0"/>
          </a:p>
          <a:p>
            <a:r>
              <a:rPr lang="da-DK" dirty="0"/>
              <a:t>◦Studiekort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r="36299"/>
          <a:stretch/>
        </p:blipFill>
        <p:spPr>
          <a:xfrm>
            <a:off x="242455" y="0"/>
            <a:ext cx="5019443" cy="69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415" y="190558"/>
            <a:ext cx="5181600" cy="1325563"/>
          </a:xfrm>
        </p:spPr>
        <p:txBody>
          <a:bodyPr/>
          <a:lstStyle/>
          <a:p>
            <a:r>
              <a:rPr lang="da-DK" dirty="0"/>
              <a:t>T</a:t>
            </a:r>
            <a:r>
              <a:rPr lang="da-DK" dirty="0" smtClean="0"/>
              <a:t>ræningstider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03415" y="1674062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Alle elever deltager i morgentræning to gange om </a:t>
            </a:r>
            <a:r>
              <a:rPr lang="da-DK" dirty="0"/>
              <a:t>ugen: </a:t>
            </a:r>
          </a:p>
          <a:p>
            <a:r>
              <a:rPr lang="da-DK" dirty="0" smtClean="0"/>
              <a:t>Tirsdag kl</a:t>
            </a:r>
            <a:r>
              <a:rPr lang="da-DK" dirty="0"/>
              <a:t>. 8.00 -9.30, </a:t>
            </a:r>
            <a:r>
              <a:rPr lang="da-DK" dirty="0" smtClean="0"/>
              <a:t>i klubberne</a:t>
            </a:r>
            <a:endParaRPr lang="da-DK" dirty="0"/>
          </a:p>
          <a:p>
            <a:r>
              <a:rPr lang="da-DK" dirty="0" smtClean="0"/>
              <a:t>Torsdag kl</a:t>
            </a:r>
            <a:r>
              <a:rPr lang="da-DK" dirty="0"/>
              <a:t>. 6.30 -7.30, </a:t>
            </a:r>
            <a:r>
              <a:rPr lang="da-DK" dirty="0" smtClean="0"/>
              <a:t>fysisk træning på NGH</a:t>
            </a:r>
            <a:r>
              <a:rPr lang="da-DK" dirty="0"/>
              <a:t>, </a:t>
            </a:r>
            <a:r>
              <a:rPr lang="da-DK" dirty="0" smtClean="0"/>
              <a:t>herefter morgenmad på NGH (Carsten </a:t>
            </a:r>
            <a:r>
              <a:rPr lang="da-DK" dirty="0"/>
              <a:t>Fugl)</a:t>
            </a:r>
          </a:p>
          <a:p>
            <a:r>
              <a:rPr lang="da-DK" dirty="0" smtClean="0"/>
              <a:t>10 x vejledning i løbet af skoleåret med mentalcoach Bjarne Nielsen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486" r="12394" b="-486"/>
          <a:stretch/>
        </p:blipFill>
        <p:spPr>
          <a:xfrm>
            <a:off x="6267796" y="404812"/>
            <a:ext cx="5677593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ORIENTERINGSMØDE om  NÆSTVED SPORTSCOLLEGE</vt:lpstr>
      <vt:lpstr>Deltagende klubber  og skoler</vt:lpstr>
      <vt:lpstr>Deltagende klubber  og skoler</vt:lpstr>
      <vt:lpstr>Årets gang og fællesarrangementer</vt:lpstr>
      <vt:lpstr>Elevfokus på Sportscollege</vt:lpstr>
      <vt:lpstr>Træningstider</vt:lpstr>
      <vt:lpstr>Muligheder som Sportscollege-elev i grundskolen</vt:lpstr>
      <vt:lpstr>Muligheder som Sportscollege-elev på ZBC eller NGH</vt:lpstr>
      <vt:lpstr>Træningstider</vt:lpstr>
      <vt:lpstr>Hvad forventer vi af jer?</vt:lpstr>
      <vt:lpstr>Spørgsmål?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Sofie Niros (NGHSNI - Kommunikationsmedarbejder - NGH)</dc:creator>
  <cp:lastModifiedBy>Sofie Niros (NGHSNI - Kommunikationsmedarbejder - NGH)</cp:lastModifiedBy>
  <cp:revision>5</cp:revision>
  <dcterms:created xsi:type="dcterms:W3CDTF">2019-06-04T09:26:24Z</dcterms:created>
  <dcterms:modified xsi:type="dcterms:W3CDTF">2019-06-18T09:17:49Z</dcterms:modified>
</cp:coreProperties>
</file>